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792913" cy="9925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8C04D-CE94-4F21-A04A-021F3B70EEB6}" type="datetimeFigureOut">
              <a:rPr lang="en-IE" smtClean="0"/>
              <a:pPr/>
              <a:t>30/07/2022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82D46-5E80-42F5-B5DB-B89518B490CE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8C04D-CE94-4F21-A04A-021F3B70EEB6}" type="datetimeFigureOut">
              <a:rPr lang="en-IE" smtClean="0"/>
              <a:pPr/>
              <a:t>30/07/2022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82D46-5E80-42F5-B5DB-B89518B490CE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8C04D-CE94-4F21-A04A-021F3B70EEB6}" type="datetimeFigureOut">
              <a:rPr lang="en-IE" smtClean="0"/>
              <a:pPr/>
              <a:t>30/07/2022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82D46-5E80-42F5-B5DB-B89518B490CE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8C04D-CE94-4F21-A04A-021F3B70EEB6}" type="datetimeFigureOut">
              <a:rPr lang="en-IE" smtClean="0"/>
              <a:pPr/>
              <a:t>30/07/2022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82D46-5E80-42F5-B5DB-B89518B490CE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8C04D-CE94-4F21-A04A-021F3B70EEB6}" type="datetimeFigureOut">
              <a:rPr lang="en-IE" smtClean="0"/>
              <a:pPr/>
              <a:t>30/07/2022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82D46-5E80-42F5-B5DB-B89518B490CE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8C04D-CE94-4F21-A04A-021F3B70EEB6}" type="datetimeFigureOut">
              <a:rPr lang="en-IE" smtClean="0"/>
              <a:pPr/>
              <a:t>30/07/2022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82D46-5E80-42F5-B5DB-B89518B490CE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8C04D-CE94-4F21-A04A-021F3B70EEB6}" type="datetimeFigureOut">
              <a:rPr lang="en-IE" smtClean="0"/>
              <a:pPr/>
              <a:t>30/07/2022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82D46-5E80-42F5-B5DB-B89518B490CE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8C04D-CE94-4F21-A04A-021F3B70EEB6}" type="datetimeFigureOut">
              <a:rPr lang="en-IE" smtClean="0"/>
              <a:pPr/>
              <a:t>30/07/2022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82D46-5E80-42F5-B5DB-B89518B490CE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8C04D-CE94-4F21-A04A-021F3B70EEB6}" type="datetimeFigureOut">
              <a:rPr lang="en-IE" smtClean="0"/>
              <a:pPr/>
              <a:t>30/07/2022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82D46-5E80-42F5-B5DB-B89518B490CE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8C04D-CE94-4F21-A04A-021F3B70EEB6}" type="datetimeFigureOut">
              <a:rPr lang="en-IE" smtClean="0"/>
              <a:pPr/>
              <a:t>30/07/2022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82D46-5E80-42F5-B5DB-B89518B490CE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8C04D-CE94-4F21-A04A-021F3B70EEB6}" type="datetimeFigureOut">
              <a:rPr lang="en-IE" smtClean="0"/>
              <a:pPr/>
              <a:t>30/07/2022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82D46-5E80-42F5-B5DB-B89518B490CE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8C04D-CE94-4F21-A04A-021F3B70EEB6}" type="datetimeFigureOut">
              <a:rPr lang="en-IE" smtClean="0"/>
              <a:pPr/>
              <a:t>30/07/2022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82D46-5E80-42F5-B5DB-B89518B490CE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EA9F9-1452-42A1-8F81-D67AB436CB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8309" y="1340768"/>
            <a:ext cx="8426585" cy="2148954"/>
          </a:xfrm>
        </p:spPr>
        <p:txBody>
          <a:bodyPr>
            <a:normAutofit/>
          </a:bodyPr>
          <a:lstStyle/>
          <a:p>
            <a:r>
              <a:rPr lang="en-IE" sz="5400" b="1" dirty="0"/>
              <a:t>NORTHAMPTON</a:t>
            </a:r>
            <a:br>
              <a:rPr lang="en-IE" b="1" dirty="0"/>
            </a:br>
            <a:r>
              <a:rPr lang="en-IE" sz="4000" b="1" dirty="0">
                <a:solidFill>
                  <a:srgbClr val="0033CC"/>
                </a:solidFill>
              </a:rPr>
              <a:t>Bible Teaching Weekend</a:t>
            </a:r>
            <a:br>
              <a:rPr lang="en-IE" b="1" dirty="0"/>
            </a:br>
            <a:r>
              <a:rPr lang="en-IE" sz="3100" b="1" dirty="0">
                <a:solidFill>
                  <a:srgbClr val="FF0000"/>
                </a:solidFill>
              </a:rPr>
              <a:t>26</a:t>
            </a:r>
            <a:r>
              <a:rPr lang="en-IE" sz="3100" b="1" baseline="30000" dirty="0">
                <a:solidFill>
                  <a:srgbClr val="FF0000"/>
                </a:solidFill>
              </a:rPr>
              <a:t>th</a:t>
            </a:r>
            <a:r>
              <a:rPr lang="en-IE" sz="3100" b="1" dirty="0">
                <a:solidFill>
                  <a:srgbClr val="FF0000"/>
                </a:solidFill>
              </a:rPr>
              <a:t> – 28</a:t>
            </a:r>
            <a:r>
              <a:rPr lang="en-IE" sz="3100" b="1" baseline="30000" dirty="0">
                <a:solidFill>
                  <a:srgbClr val="FF0000"/>
                </a:solidFill>
              </a:rPr>
              <a:t>th</a:t>
            </a:r>
            <a:r>
              <a:rPr lang="en-IE" sz="3100" b="1" dirty="0">
                <a:solidFill>
                  <a:srgbClr val="FF0000"/>
                </a:solidFill>
              </a:rPr>
              <a:t> August 2022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4BABD8-34A6-4E4B-8C2B-F0F4220077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568024"/>
            <a:ext cx="6858000" cy="1949207"/>
          </a:xfrm>
        </p:spPr>
        <p:txBody>
          <a:bodyPr>
            <a:normAutofit/>
          </a:bodyPr>
          <a:lstStyle/>
          <a:p>
            <a:r>
              <a:rPr lang="en-IE" sz="3600" b="1" dirty="0">
                <a:solidFill>
                  <a:srgbClr val="7030A0"/>
                </a:solidFill>
              </a:rPr>
              <a:t>SESSION THREE</a:t>
            </a:r>
          </a:p>
          <a:p>
            <a:r>
              <a:rPr lang="en-IE" sz="3600" b="1" dirty="0">
                <a:solidFill>
                  <a:srgbClr val="000099"/>
                </a:solidFill>
              </a:rPr>
              <a:t>“Characteristics of a Disciple”</a:t>
            </a:r>
          </a:p>
          <a:p>
            <a:r>
              <a:rPr lang="en-IE" sz="2400" b="1" dirty="0">
                <a:solidFill>
                  <a:srgbClr val="008000"/>
                </a:solidFill>
              </a:rPr>
              <a:t>II Timothy Chapter 2</a:t>
            </a:r>
          </a:p>
        </p:txBody>
      </p:sp>
    </p:spTree>
    <p:extLst>
      <p:ext uri="{BB962C8B-B14F-4D97-AF65-F5344CB8AC3E}">
        <p14:creationId xmlns:p14="http://schemas.microsoft.com/office/powerpoint/2010/main" val="2576682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b="1" dirty="0"/>
              <a:t>THE STEWARD</a:t>
            </a:r>
            <a:br>
              <a:rPr lang="en-IE" b="1" dirty="0"/>
            </a:br>
            <a:r>
              <a:rPr lang="en-IE" b="1" dirty="0"/>
              <a:t>Our Faithfulness </a:t>
            </a:r>
            <a:r>
              <a:rPr lang="en-IE" sz="3100" b="1" dirty="0">
                <a:solidFill>
                  <a:srgbClr val="006600"/>
                </a:solidFill>
              </a:rPr>
              <a:t>(v 1-2)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b="1" dirty="0">
                <a:solidFill>
                  <a:srgbClr val="000099"/>
                </a:solidFill>
              </a:rPr>
              <a:t>HIS CONVERSION</a:t>
            </a:r>
          </a:p>
          <a:p>
            <a:pPr lvl="1"/>
            <a:r>
              <a:rPr lang="en-IE" b="1" dirty="0">
                <a:solidFill>
                  <a:srgbClr val="FF0000"/>
                </a:solidFill>
              </a:rPr>
              <a:t>“My son ...” </a:t>
            </a:r>
            <a:r>
              <a:rPr lang="en-IE" sz="2000" b="1" dirty="0">
                <a:solidFill>
                  <a:srgbClr val="006600"/>
                </a:solidFill>
              </a:rPr>
              <a:t>(v 1)</a:t>
            </a:r>
          </a:p>
          <a:p>
            <a:r>
              <a:rPr lang="en-IE" b="1" dirty="0">
                <a:solidFill>
                  <a:srgbClr val="000099"/>
                </a:solidFill>
              </a:rPr>
              <a:t>HIS COURAGE</a:t>
            </a:r>
          </a:p>
          <a:p>
            <a:pPr lvl="1"/>
            <a:r>
              <a:rPr lang="en-IE" b="1" dirty="0">
                <a:solidFill>
                  <a:srgbClr val="FF0000"/>
                </a:solidFill>
              </a:rPr>
              <a:t>“Be strong in the grace that is in Christ Jesus” </a:t>
            </a:r>
            <a:r>
              <a:rPr lang="en-IE" sz="2000" b="1" dirty="0">
                <a:solidFill>
                  <a:srgbClr val="006600"/>
                </a:solidFill>
              </a:rPr>
              <a:t>(v 1)</a:t>
            </a:r>
          </a:p>
          <a:p>
            <a:r>
              <a:rPr lang="en-IE" b="1" dirty="0">
                <a:solidFill>
                  <a:srgbClr val="000099"/>
                </a:solidFill>
              </a:rPr>
              <a:t>HIS COMMITMENT</a:t>
            </a:r>
          </a:p>
          <a:p>
            <a:pPr lvl="1"/>
            <a:r>
              <a:rPr lang="en-IE" b="1" dirty="0">
                <a:solidFill>
                  <a:srgbClr val="FF0000"/>
                </a:solidFill>
              </a:rPr>
              <a:t>“The things you have heard from me ... commit these to faithful men, who will be able to teach others also” </a:t>
            </a:r>
            <a:r>
              <a:rPr lang="en-IE" sz="2000" b="1" dirty="0">
                <a:solidFill>
                  <a:srgbClr val="006600"/>
                </a:solidFill>
              </a:rPr>
              <a:t>(v 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b="1" dirty="0"/>
              <a:t>THE SOLDIER</a:t>
            </a:r>
            <a:br>
              <a:rPr lang="en-IE" b="1" dirty="0"/>
            </a:br>
            <a:r>
              <a:rPr lang="en-IE" b="1" dirty="0"/>
              <a:t>Our Fighting </a:t>
            </a:r>
            <a:r>
              <a:rPr lang="en-IE" sz="3100" b="1" dirty="0">
                <a:solidFill>
                  <a:srgbClr val="006600"/>
                </a:solidFill>
              </a:rPr>
              <a:t>(v 3-4)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E" b="1" dirty="0">
                <a:solidFill>
                  <a:srgbClr val="000099"/>
                </a:solidFill>
              </a:rPr>
              <a:t>HE WILL SUFFER</a:t>
            </a:r>
          </a:p>
          <a:p>
            <a:pPr lvl="1"/>
            <a:r>
              <a:rPr lang="en-IE" b="1" dirty="0">
                <a:solidFill>
                  <a:srgbClr val="FF0000"/>
                </a:solidFill>
              </a:rPr>
              <a:t>“You therefore must endure hardness as a good soldier of Jesus Christ” </a:t>
            </a:r>
            <a:r>
              <a:rPr lang="en-IE" sz="2000" b="1" dirty="0">
                <a:solidFill>
                  <a:srgbClr val="006600"/>
                </a:solidFill>
              </a:rPr>
              <a:t>(v 3)</a:t>
            </a:r>
          </a:p>
          <a:p>
            <a:r>
              <a:rPr lang="en-IE" b="1" dirty="0">
                <a:solidFill>
                  <a:srgbClr val="000099"/>
                </a:solidFill>
              </a:rPr>
              <a:t>HE WILL SEPARATE</a:t>
            </a:r>
          </a:p>
          <a:p>
            <a:pPr lvl="1"/>
            <a:r>
              <a:rPr lang="en-IE" b="1" dirty="0">
                <a:solidFill>
                  <a:srgbClr val="FF0000"/>
                </a:solidFill>
              </a:rPr>
              <a:t>“No one engaged in warfare entangles himself with the affairs of this life ...” </a:t>
            </a:r>
            <a:r>
              <a:rPr lang="en-IE" sz="2000" b="1" dirty="0">
                <a:solidFill>
                  <a:srgbClr val="006600"/>
                </a:solidFill>
              </a:rPr>
              <a:t>(v 4)</a:t>
            </a:r>
          </a:p>
          <a:p>
            <a:r>
              <a:rPr lang="en-IE" b="1" dirty="0">
                <a:solidFill>
                  <a:srgbClr val="000099"/>
                </a:solidFill>
              </a:rPr>
              <a:t>HE WILL SATISFY</a:t>
            </a:r>
          </a:p>
          <a:p>
            <a:pPr lvl="1"/>
            <a:r>
              <a:rPr lang="en-IE" b="1" dirty="0">
                <a:solidFill>
                  <a:srgbClr val="FF0000"/>
                </a:solidFill>
              </a:rPr>
              <a:t>“... that he may please him who enlisted him as a soldier” </a:t>
            </a:r>
            <a:r>
              <a:rPr lang="en-IE" sz="2000" b="1" dirty="0">
                <a:solidFill>
                  <a:srgbClr val="006600"/>
                </a:solidFill>
              </a:rPr>
              <a:t>(v 4)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b="1" dirty="0"/>
              <a:t>THE ATHLETE</a:t>
            </a:r>
            <a:br>
              <a:rPr lang="en-IE" b="1" dirty="0"/>
            </a:br>
            <a:r>
              <a:rPr lang="en-IE" b="1" dirty="0"/>
              <a:t>Our Finishing </a:t>
            </a:r>
            <a:r>
              <a:rPr lang="en-IE" sz="3100" b="1" dirty="0">
                <a:solidFill>
                  <a:srgbClr val="006600"/>
                </a:solidFill>
              </a:rPr>
              <a:t>(v 5)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b="1" dirty="0">
                <a:solidFill>
                  <a:srgbClr val="000099"/>
                </a:solidFill>
              </a:rPr>
              <a:t>THE RUNNING</a:t>
            </a:r>
          </a:p>
          <a:p>
            <a:pPr lvl="1"/>
            <a:r>
              <a:rPr lang="en-IE" b="1" dirty="0">
                <a:solidFill>
                  <a:srgbClr val="FF0000"/>
                </a:solidFill>
              </a:rPr>
              <a:t>“If anyone competes in athletics ...” </a:t>
            </a:r>
            <a:r>
              <a:rPr lang="en-IE" sz="2000" b="1" dirty="0">
                <a:solidFill>
                  <a:srgbClr val="006600"/>
                </a:solidFill>
              </a:rPr>
              <a:t>(v 5)</a:t>
            </a:r>
          </a:p>
          <a:p>
            <a:r>
              <a:rPr lang="en-IE" b="1" dirty="0">
                <a:solidFill>
                  <a:srgbClr val="000099"/>
                </a:solidFill>
              </a:rPr>
              <a:t>THE REWARD</a:t>
            </a:r>
          </a:p>
          <a:p>
            <a:pPr lvl="1"/>
            <a:r>
              <a:rPr lang="en-IE" b="1" dirty="0">
                <a:solidFill>
                  <a:srgbClr val="FF0000"/>
                </a:solidFill>
              </a:rPr>
              <a:t>“... he is not crowned unless ...” </a:t>
            </a:r>
            <a:r>
              <a:rPr lang="en-IE" sz="2000" b="1" dirty="0">
                <a:solidFill>
                  <a:srgbClr val="006600"/>
                </a:solidFill>
              </a:rPr>
              <a:t>(v 5)</a:t>
            </a:r>
          </a:p>
          <a:p>
            <a:r>
              <a:rPr lang="en-IE" b="1" dirty="0">
                <a:solidFill>
                  <a:srgbClr val="000099"/>
                </a:solidFill>
              </a:rPr>
              <a:t>THE RULES</a:t>
            </a:r>
          </a:p>
          <a:p>
            <a:pPr lvl="1"/>
            <a:r>
              <a:rPr lang="en-IE" b="1" dirty="0">
                <a:solidFill>
                  <a:srgbClr val="FF0000"/>
                </a:solidFill>
              </a:rPr>
              <a:t>“... he competes according to the rules” </a:t>
            </a:r>
            <a:r>
              <a:rPr lang="en-IE" sz="2000" b="1" dirty="0">
                <a:solidFill>
                  <a:srgbClr val="006600"/>
                </a:solidFill>
              </a:rPr>
              <a:t>(v 5)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b="1" dirty="0"/>
              <a:t>THE FARMER</a:t>
            </a:r>
            <a:br>
              <a:rPr lang="en-IE" b="1" dirty="0"/>
            </a:br>
            <a:r>
              <a:rPr lang="en-IE" b="1" dirty="0"/>
              <a:t>Our Fruit-bearing </a:t>
            </a:r>
            <a:r>
              <a:rPr lang="en-IE" sz="3100" b="1" dirty="0">
                <a:solidFill>
                  <a:srgbClr val="006600"/>
                </a:solidFill>
              </a:rPr>
              <a:t>(v 6-7)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b="1" dirty="0">
                <a:solidFill>
                  <a:srgbClr val="000099"/>
                </a:solidFill>
              </a:rPr>
              <a:t>THE NEED FOR LABOUR</a:t>
            </a:r>
          </a:p>
          <a:p>
            <a:pPr lvl="1"/>
            <a:r>
              <a:rPr lang="en-IE" b="1" dirty="0">
                <a:solidFill>
                  <a:srgbClr val="FF0000"/>
                </a:solidFill>
              </a:rPr>
              <a:t>“The hard-working farmer ...” </a:t>
            </a:r>
            <a:r>
              <a:rPr lang="en-IE" sz="2000" b="1" dirty="0">
                <a:solidFill>
                  <a:srgbClr val="006600"/>
                </a:solidFill>
              </a:rPr>
              <a:t>(v 6)</a:t>
            </a:r>
          </a:p>
          <a:p>
            <a:r>
              <a:rPr lang="en-IE" b="1" dirty="0">
                <a:solidFill>
                  <a:srgbClr val="000099"/>
                </a:solidFill>
              </a:rPr>
              <a:t>THE JOY OF THE HARVEST</a:t>
            </a:r>
          </a:p>
          <a:p>
            <a:pPr lvl="1"/>
            <a:r>
              <a:rPr lang="en-IE" b="1" dirty="0">
                <a:solidFill>
                  <a:srgbClr val="FF0000"/>
                </a:solidFill>
              </a:rPr>
              <a:t>“... must be first to partake of the crops” </a:t>
            </a:r>
            <a:r>
              <a:rPr lang="en-IE" sz="2000" b="1" dirty="0">
                <a:solidFill>
                  <a:srgbClr val="006600"/>
                </a:solidFill>
              </a:rPr>
              <a:t>(v 6)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b="1" dirty="0"/>
              <a:t>THE WORKMAN</a:t>
            </a:r>
            <a:br>
              <a:rPr lang="en-IE" b="1" dirty="0"/>
            </a:br>
            <a:r>
              <a:rPr lang="en-IE" b="1" dirty="0"/>
              <a:t>Our Foundation </a:t>
            </a:r>
            <a:r>
              <a:rPr lang="en-IE" sz="3100" b="1" dirty="0">
                <a:solidFill>
                  <a:srgbClr val="006600"/>
                </a:solidFill>
              </a:rPr>
              <a:t>(v 14-19)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84784"/>
            <a:ext cx="8640960" cy="5373216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IE" b="1" dirty="0">
                <a:solidFill>
                  <a:srgbClr val="000099"/>
                </a:solidFill>
              </a:rPr>
              <a:t>HIS DILIGENCE</a:t>
            </a:r>
          </a:p>
          <a:p>
            <a:pPr lvl="1">
              <a:lnSpc>
                <a:spcPct val="80000"/>
              </a:lnSpc>
            </a:pPr>
            <a:r>
              <a:rPr lang="en-IE" b="1" dirty="0">
                <a:solidFill>
                  <a:srgbClr val="FF0000"/>
                </a:solidFill>
              </a:rPr>
              <a:t>“Be diligent (“study”-KJV) ...” </a:t>
            </a:r>
            <a:r>
              <a:rPr lang="en-IE" sz="2000" b="1" dirty="0">
                <a:solidFill>
                  <a:srgbClr val="006600"/>
                </a:solidFill>
              </a:rPr>
              <a:t>(v 15)</a:t>
            </a:r>
          </a:p>
          <a:p>
            <a:pPr>
              <a:lnSpc>
                <a:spcPct val="80000"/>
              </a:lnSpc>
            </a:pPr>
            <a:r>
              <a:rPr lang="en-IE" b="1" dirty="0">
                <a:solidFill>
                  <a:srgbClr val="000099"/>
                </a:solidFill>
              </a:rPr>
              <a:t>HIS APPROVAL</a:t>
            </a:r>
          </a:p>
          <a:p>
            <a:pPr lvl="1">
              <a:lnSpc>
                <a:spcPct val="80000"/>
              </a:lnSpc>
            </a:pPr>
            <a:r>
              <a:rPr lang="en-IE" b="1" dirty="0">
                <a:solidFill>
                  <a:srgbClr val="FF0000"/>
                </a:solidFill>
              </a:rPr>
              <a:t>“... to present yourself approved to God” </a:t>
            </a:r>
            <a:r>
              <a:rPr lang="en-IE" sz="2000" b="1" dirty="0">
                <a:solidFill>
                  <a:srgbClr val="006600"/>
                </a:solidFill>
              </a:rPr>
              <a:t>(v 15)</a:t>
            </a:r>
          </a:p>
          <a:p>
            <a:pPr>
              <a:lnSpc>
                <a:spcPct val="80000"/>
              </a:lnSpc>
            </a:pPr>
            <a:r>
              <a:rPr lang="en-IE" b="1" dirty="0">
                <a:solidFill>
                  <a:srgbClr val="000099"/>
                </a:solidFill>
              </a:rPr>
              <a:t>HIS CONFIDENCE</a:t>
            </a:r>
          </a:p>
          <a:p>
            <a:pPr lvl="1">
              <a:lnSpc>
                <a:spcPct val="80000"/>
              </a:lnSpc>
            </a:pPr>
            <a:r>
              <a:rPr lang="en-IE" b="1" dirty="0">
                <a:solidFill>
                  <a:srgbClr val="FF0000"/>
                </a:solidFill>
              </a:rPr>
              <a:t>“a worker who does not need to be ashamed” </a:t>
            </a:r>
            <a:r>
              <a:rPr lang="en-IE" sz="2000" b="1" dirty="0">
                <a:solidFill>
                  <a:srgbClr val="006600"/>
                </a:solidFill>
              </a:rPr>
              <a:t>(v 15)</a:t>
            </a:r>
          </a:p>
          <a:p>
            <a:pPr>
              <a:lnSpc>
                <a:spcPct val="80000"/>
              </a:lnSpc>
            </a:pPr>
            <a:r>
              <a:rPr lang="en-IE" b="1" dirty="0">
                <a:solidFill>
                  <a:srgbClr val="000099"/>
                </a:solidFill>
              </a:rPr>
              <a:t>HIS ABILITY</a:t>
            </a:r>
          </a:p>
          <a:p>
            <a:pPr lvl="1">
              <a:lnSpc>
                <a:spcPct val="80000"/>
              </a:lnSpc>
            </a:pPr>
            <a:r>
              <a:rPr lang="en-IE" b="1" dirty="0">
                <a:solidFill>
                  <a:srgbClr val="FF0000"/>
                </a:solidFill>
              </a:rPr>
              <a:t>“... rightly dividing the word of truth” </a:t>
            </a:r>
            <a:r>
              <a:rPr lang="en-IE" sz="2000" b="1" dirty="0">
                <a:solidFill>
                  <a:srgbClr val="006600"/>
                </a:solidFill>
              </a:rPr>
              <a:t>(v 15)</a:t>
            </a:r>
          </a:p>
          <a:p>
            <a:pPr>
              <a:lnSpc>
                <a:spcPct val="80000"/>
              </a:lnSpc>
            </a:pPr>
            <a:r>
              <a:rPr lang="en-IE" b="1" dirty="0">
                <a:solidFill>
                  <a:srgbClr val="000099"/>
                </a:solidFill>
              </a:rPr>
              <a:t>HIS DISCRETION</a:t>
            </a:r>
          </a:p>
          <a:p>
            <a:pPr lvl="1">
              <a:lnSpc>
                <a:spcPct val="80000"/>
              </a:lnSpc>
            </a:pPr>
            <a:r>
              <a:rPr lang="en-IE" b="1" dirty="0">
                <a:solidFill>
                  <a:srgbClr val="FF0000"/>
                </a:solidFill>
              </a:rPr>
              <a:t>“Shun profane and idle babblings” </a:t>
            </a:r>
            <a:r>
              <a:rPr lang="en-IE" sz="2000" b="1" dirty="0">
                <a:solidFill>
                  <a:srgbClr val="006600"/>
                </a:solidFill>
              </a:rPr>
              <a:t>(v 16)</a:t>
            </a:r>
          </a:p>
          <a:p>
            <a:pPr lvl="1">
              <a:lnSpc>
                <a:spcPct val="80000"/>
              </a:lnSpc>
            </a:pPr>
            <a:r>
              <a:rPr lang="en-IE" b="1" dirty="0">
                <a:solidFill>
                  <a:srgbClr val="FF0000"/>
                </a:solidFill>
              </a:rPr>
              <a:t>“Let everyone who names the name of Christ, depart from iniquity” </a:t>
            </a:r>
            <a:r>
              <a:rPr lang="en-IE" sz="2000" b="1" dirty="0">
                <a:solidFill>
                  <a:srgbClr val="006600"/>
                </a:solidFill>
              </a:rPr>
              <a:t>(v 19)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b="1" dirty="0"/>
              <a:t>THE VESSEL</a:t>
            </a:r>
            <a:br>
              <a:rPr lang="en-IE" b="1" dirty="0"/>
            </a:br>
            <a:r>
              <a:rPr lang="en-IE" b="1" dirty="0"/>
              <a:t>Our Fitness </a:t>
            </a:r>
            <a:r>
              <a:rPr lang="en-IE" sz="3100" b="1" dirty="0">
                <a:solidFill>
                  <a:srgbClr val="006600"/>
                </a:solidFill>
              </a:rPr>
              <a:t>(v 19-22)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b="1" dirty="0">
                <a:solidFill>
                  <a:srgbClr val="000099"/>
                </a:solidFill>
              </a:rPr>
              <a:t>CLEAN</a:t>
            </a:r>
          </a:p>
          <a:p>
            <a:pPr lvl="1"/>
            <a:r>
              <a:rPr lang="en-IE" b="1" dirty="0">
                <a:solidFill>
                  <a:srgbClr val="FF0000"/>
                </a:solidFill>
              </a:rPr>
              <a:t>“If anyone cleanses himself ... he will be a vessel for honour ...” </a:t>
            </a:r>
            <a:r>
              <a:rPr lang="en-IE" sz="2000" b="1" dirty="0">
                <a:solidFill>
                  <a:srgbClr val="006600"/>
                </a:solidFill>
              </a:rPr>
              <a:t>(v 21)</a:t>
            </a:r>
          </a:p>
          <a:p>
            <a:r>
              <a:rPr lang="en-IE" b="1" dirty="0">
                <a:solidFill>
                  <a:srgbClr val="000099"/>
                </a:solidFill>
              </a:rPr>
              <a:t>SANCTIFIED</a:t>
            </a:r>
          </a:p>
          <a:p>
            <a:pPr lvl="1"/>
            <a:r>
              <a:rPr lang="en-IE" b="1" dirty="0">
                <a:solidFill>
                  <a:srgbClr val="FF0000"/>
                </a:solidFill>
              </a:rPr>
              <a:t>“... sanctified and fit for the Master’s use ...” </a:t>
            </a:r>
            <a:r>
              <a:rPr lang="en-IE" sz="2000" b="1" dirty="0">
                <a:solidFill>
                  <a:srgbClr val="006600"/>
                </a:solidFill>
              </a:rPr>
              <a:t>(v 21)</a:t>
            </a:r>
          </a:p>
          <a:p>
            <a:r>
              <a:rPr lang="en-IE" b="1" dirty="0">
                <a:solidFill>
                  <a:srgbClr val="000099"/>
                </a:solidFill>
              </a:rPr>
              <a:t>PREPARED</a:t>
            </a:r>
          </a:p>
          <a:p>
            <a:pPr lvl="1"/>
            <a:r>
              <a:rPr lang="en-IE" b="1" dirty="0">
                <a:solidFill>
                  <a:srgbClr val="FF0000"/>
                </a:solidFill>
              </a:rPr>
              <a:t>“... prepared unto every good work” </a:t>
            </a:r>
            <a:r>
              <a:rPr lang="en-IE" sz="2000" b="1" dirty="0">
                <a:solidFill>
                  <a:srgbClr val="006600"/>
                </a:solidFill>
              </a:rPr>
              <a:t>(v 21)</a:t>
            </a:r>
          </a:p>
          <a:p>
            <a:pPr lvl="1"/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b="1" dirty="0"/>
              <a:t>THE SERVANT</a:t>
            </a:r>
            <a:br>
              <a:rPr lang="en-IE" b="1" dirty="0"/>
            </a:br>
            <a:r>
              <a:rPr lang="en-IE" b="1" dirty="0"/>
              <a:t>Our Fishing </a:t>
            </a:r>
            <a:r>
              <a:rPr lang="en-IE" sz="3100" b="1" dirty="0">
                <a:solidFill>
                  <a:srgbClr val="006600"/>
                </a:solidFill>
              </a:rPr>
              <a:t>(v 23-26)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853136"/>
          </a:xfrm>
        </p:spPr>
        <p:txBody>
          <a:bodyPr>
            <a:normAutofit lnSpcReduction="10000"/>
          </a:bodyPr>
          <a:lstStyle/>
          <a:p>
            <a:r>
              <a:rPr lang="en-IE" b="1" dirty="0">
                <a:solidFill>
                  <a:srgbClr val="000099"/>
                </a:solidFill>
              </a:rPr>
              <a:t>HIS PATIENCE</a:t>
            </a:r>
          </a:p>
          <a:p>
            <a:pPr lvl="1"/>
            <a:r>
              <a:rPr lang="en-IE" b="1" dirty="0">
                <a:solidFill>
                  <a:srgbClr val="FF0000"/>
                </a:solidFill>
              </a:rPr>
              <a:t>“must not strive, but be gentle unto all men ... patient” </a:t>
            </a:r>
            <a:r>
              <a:rPr lang="en-IE" sz="2000" b="1" dirty="0">
                <a:solidFill>
                  <a:srgbClr val="006600"/>
                </a:solidFill>
              </a:rPr>
              <a:t>(v 24)</a:t>
            </a:r>
          </a:p>
          <a:p>
            <a:r>
              <a:rPr lang="en-IE" b="1" dirty="0">
                <a:solidFill>
                  <a:srgbClr val="000099"/>
                </a:solidFill>
              </a:rPr>
              <a:t>HIS PERSISTENCE</a:t>
            </a:r>
          </a:p>
          <a:p>
            <a:pPr lvl="1"/>
            <a:r>
              <a:rPr lang="en-IE" b="1" dirty="0">
                <a:solidFill>
                  <a:srgbClr val="FF0000"/>
                </a:solidFill>
              </a:rPr>
              <a:t>“able to teach, patient ... correcting those who are in opposition, if God perhaps will grant them repentance, so that they may know the truth” </a:t>
            </a:r>
            <a:r>
              <a:rPr lang="en-IE" sz="2000" b="1" dirty="0">
                <a:solidFill>
                  <a:srgbClr val="006600"/>
                </a:solidFill>
              </a:rPr>
              <a:t>(v 25)</a:t>
            </a:r>
          </a:p>
          <a:p>
            <a:r>
              <a:rPr lang="en-IE" b="1" dirty="0">
                <a:solidFill>
                  <a:srgbClr val="000099"/>
                </a:solidFill>
              </a:rPr>
              <a:t>HIS PURPOSE</a:t>
            </a:r>
          </a:p>
          <a:p>
            <a:pPr lvl="1"/>
            <a:r>
              <a:rPr lang="en-IE" b="1" dirty="0">
                <a:solidFill>
                  <a:srgbClr val="FF0000"/>
                </a:solidFill>
              </a:rPr>
              <a:t>“... that they may come to their senses and escape the snare of the devil” </a:t>
            </a:r>
            <a:r>
              <a:rPr lang="en-IE" sz="2000" b="1" dirty="0">
                <a:solidFill>
                  <a:srgbClr val="006600"/>
                </a:solidFill>
              </a:rPr>
              <a:t>(v 26)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IE" sz="4000" b="1" dirty="0"/>
              <a:t>“REMEMBER JESUS CHRIST”</a:t>
            </a:r>
            <a:br>
              <a:rPr lang="en-IE" b="1" dirty="0"/>
            </a:br>
            <a:r>
              <a:rPr lang="en-IE" sz="4000" b="1" dirty="0"/>
              <a:t>The Ultimate Example </a:t>
            </a:r>
            <a:r>
              <a:rPr lang="en-IE" sz="4000" b="1" dirty="0">
                <a:solidFill>
                  <a:srgbClr val="006600"/>
                </a:solidFill>
              </a:rPr>
              <a:t>(v 8-13)</a:t>
            </a:r>
            <a:endParaRPr lang="en-IE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733256"/>
          </a:xfrm>
        </p:spPr>
        <p:txBody>
          <a:bodyPr>
            <a:normAutofit fontScale="92500" lnSpcReduction="20000"/>
          </a:bodyPr>
          <a:lstStyle/>
          <a:p>
            <a:r>
              <a:rPr lang="en-IE" b="1" dirty="0">
                <a:solidFill>
                  <a:srgbClr val="000099"/>
                </a:solidFill>
              </a:rPr>
              <a:t>HIS SUFFERING</a:t>
            </a:r>
          </a:p>
          <a:p>
            <a:pPr lvl="1"/>
            <a:r>
              <a:rPr lang="en-IE" b="1" dirty="0">
                <a:solidFill>
                  <a:srgbClr val="FF0000"/>
                </a:solidFill>
              </a:rPr>
              <a:t>Paul speaks of “His death” </a:t>
            </a:r>
            <a:r>
              <a:rPr lang="en-IE" sz="2200" b="1" dirty="0">
                <a:solidFill>
                  <a:srgbClr val="006600"/>
                </a:solidFill>
              </a:rPr>
              <a:t>(v 8)</a:t>
            </a:r>
          </a:p>
          <a:p>
            <a:r>
              <a:rPr lang="en-IE" b="1" dirty="0">
                <a:solidFill>
                  <a:srgbClr val="000099"/>
                </a:solidFill>
              </a:rPr>
              <a:t>HIS RESURRECTION</a:t>
            </a:r>
          </a:p>
          <a:p>
            <a:pPr lvl="1"/>
            <a:r>
              <a:rPr lang="en-IE" b="1" dirty="0">
                <a:solidFill>
                  <a:srgbClr val="FF0000"/>
                </a:solidFill>
              </a:rPr>
              <a:t>“raised from the dead according to my gospel” </a:t>
            </a:r>
            <a:r>
              <a:rPr lang="en-IE" sz="2200" b="1" dirty="0">
                <a:solidFill>
                  <a:srgbClr val="006600"/>
                </a:solidFill>
              </a:rPr>
              <a:t>(v 8)</a:t>
            </a:r>
          </a:p>
          <a:p>
            <a:r>
              <a:rPr lang="en-IE" b="1" dirty="0">
                <a:solidFill>
                  <a:srgbClr val="000099"/>
                </a:solidFill>
              </a:rPr>
              <a:t>HIS SALVATION</a:t>
            </a:r>
          </a:p>
          <a:p>
            <a:pPr lvl="1"/>
            <a:r>
              <a:rPr lang="en-IE" b="1" dirty="0">
                <a:solidFill>
                  <a:srgbClr val="FF0000"/>
                </a:solidFill>
              </a:rPr>
              <a:t>“the salvation which is in Christ Jesus” </a:t>
            </a:r>
            <a:r>
              <a:rPr lang="en-IE" sz="2200" b="1" dirty="0">
                <a:solidFill>
                  <a:srgbClr val="006600"/>
                </a:solidFill>
              </a:rPr>
              <a:t>(v 10)</a:t>
            </a:r>
          </a:p>
          <a:p>
            <a:r>
              <a:rPr lang="en-IE" b="1" dirty="0">
                <a:solidFill>
                  <a:srgbClr val="000099"/>
                </a:solidFill>
              </a:rPr>
              <a:t>HIS PROMISES</a:t>
            </a:r>
          </a:p>
          <a:p>
            <a:pPr lvl="1"/>
            <a:r>
              <a:rPr lang="en-IE" b="1" dirty="0">
                <a:solidFill>
                  <a:srgbClr val="FF0000"/>
                </a:solidFill>
              </a:rPr>
              <a:t>“we shall live with Him” </a:t>
            </a:r>
            <a:r>
              <a:rPr lang="en-IE" sz="2200" b="1" dirty="0">
                <a:solidFill>
                  <a:srgbClr val="006600"/>
                </a:solidFill>
              </a:rPr>
              <a:t>(v 11)</a:t>
            </a:r>
          </a:p>
          <a:p>
            <a:pPr lvl="1"/>
            <a:r>
              <a:rPr lang="en-IE" b="1" dirty="0">
                <a:solidFill>
                  <a:srgbClr val="FF0000"/>
                </a:solidFill>
              </a:rPr>
              <a:t>“we shall also reign with Him” </a:t>
            </a:r>
            <a:r>
              <a:rPr lang="en-IE" sz="2200" b="1" dirty="0">
                <a:solidFill>
                  <a:srgbClr val="006600"/>
                </a:solidFill>
              </a:rPr>
              <a:t>(v 12)</a:t>
            </a:r>
          </a:p>
          <a:p>
            <a:pPr lvl="1"/>
            <a:r>
              <a:rPr lang="en-IE" b="1" dirty="0">
                <a:solidFill>
                  <a:srgbClr val="FF0000"/>
                </a:solidFill>
              </a:rPr>
              <a:t>“He remains faithful” </a:t>
            </a:r>
            <a:r>
              <a:rPr lang="en-IE" sz="2200" b="1" dirty="0">
                <a:solidFill>
                  <a:srgbClr val="006600"/>
                </a:solidFill>
              </a:rPr>
              <a:t>(v 13)</a:t>
            </a:r>
          </a:p>
          <a:p>
            <a:pPr lvl="1"/>
            <a:r>
              <a:rPr lang="en-IE" b="1" dirty="0">
                <a:solidFill>
                  <a:srgbClr val="FF0000"/>
                </a:solidFill>
              </a:rPr>
              <a:t>“He cannot deny himself” </a:t>
            </a:r>
            <a:r>
              <a:rPr lang="en-IE" sz="2200" b="1" dirty="0">
                <a:solidFill>
                  <a:srgbClr val="006600"/>
                </a:solidFill>
              </a:rPr>
              <a:t>(v 13)</a:t>
            </a:r>
          </a:p>
          <a:p>
            <a:r>
              <a:rPr lang="en-IE" b="1" dirty="0">
                <a:solidFill>
                  <a:srgbClr val="000099"/>
                </a:solidFill>
              </a:rPr>
              <a:t>HIS WARNING</a:t>
            </a:r>
          </a:p>
          <a:p>
            <a:pPr lvl="1"/>
            <a:r>
              <a:rPr lang="en-IE" b="1" dirty="0">
                <a:solidFill>
                  <a:srgbClr val="FF0000"/>
                </a:solidFill>
              </a:rPr>
              <a:t>“If we deny Him, He also will deny us” </a:t>
            </a:r>
            <a:r>
              <a:rPr lang="en-IE" sz="2200" b="1" dirty="0">
                <a:solidFill>
                  <a:srgbClr val="006600"/>
                </a:solidFill>
              </a:rPr>
              <a:t>(v 12)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8712968" cy="5257800"/>
          </a:xfrm>
        </p:spPr>
        <p:txBody>
          <a:bodyPr>
            <a:normAutofit fontScale="92500" lnSpcReduction="20000"/>
          </a:bodyPr>
          <a:lstStyle/>
          <a:p>
            <a:r>
              <a:rPr lang="en-IE" b="1" dirty="0">
                <a:solidFill>
                  <a:srgbClr val="000099"/>
                </a:solidFill>
              </a:rPr>
              <a:t>THE STEWARD - </a:t>
            </a:r>
            <a:r>
              <a:rPr lang="en-IE" b="1" dirty="0">
                <a:solidFill>
                  <a:srgbClr val="FF0000"/>
                </a:solidFill>
              </a:rPr>
              <a:t>Our Faithfulness</a:t>
            </a:r>
          </a:p>
          <a:p>
            <a:r>
              <a:rPr lang="en-IE" b="1" dirty="0">
                <a:solidFill>
                  <a:srgbClr val="000099"/>
                </a:solidFill>
              </a:rPr>
              <a:t>THE SOLDIER - </a:t>
            </a:r>
            <a:r>
              <a:rPr lang="en-IE" b="1" dirty="0">
                <a:solidFill>
                  <a:srgbClr val="FF0000"/>
                </a:solidFill>
              </a:rPr>
              <a:t>Our Fighting</a:t>
            </a:r>
          </a:p>
          <a:p>
            <a:r>
              <a:rPr lang="en-IE" b="1" dirty="0">
                <a:solidFill>
                  <a:srgbClr val="000099"/>
                </a:solidFill>
              </a:rPr>
              <a:t>THE ATHLETE - </a:t>
            </a:r>
            <a:r>
              <a:rPr lang="en-IE" b="1" dirty="0">
                <a:solidFill>
                  <a:srgbClr val="FF0000"/>
                </a:solidFill>
              </a:rPr>
              <a:t>Our Finishing</a:t>
            </a:r>
          </a:p>
          <a:p>
            <a:r>
              <a:rPr lang="en-IE" b="1" dirty="0">
                <a:solidFill>
                  <a:srgbClr val="000099"/>
                </a:solidFill>
              </a:rPr>
              <a:t>THE FARMER - </a:t>
            </a:r>
            <a:r>
              <a:rPr lang="en-IE" b="1" dirty="0">
                <a:solidFill>
                  <a:srgbClr val="FF0000"/>
                </a:solidFill>
              </a:rPr>
              <a:t>Our Fruit-bearing</a:t>
            </a:r>
          </a:p>
          <a:p>
            <a:r>
              <a:rPr lang="en-IE" b="1" dirty="0">
                <a:solidFill>
                  <a:srgbClr val="000099"/>
                </a:solidFill>
              </a:rPr>
              <a:t>THE WORKMAN - </a:t>
            </a:r>
            <a:r>
              <a:rPr lang="en-IE" b="1" dirty="0">
                <a:solidFill>
                  <a:srgbClr val="FF0000"/>
                </a:solidFill>
              </a:rPr>
              <a:t>Our Foundation</a:t>
            </a:r>
          </a:p>
          <a:p>
            <a:r>
              <a:rPr lang="en-IE" b="1" dirty="0">
                <a:solidFill>
                  <a:srgbClr val="000099"/>
                </a:solidFill>
              </a:rPr>
              <a:t>THE VESSEL - </a:t>
            </a:r>
            <a:r>
              <a:rPr lang="en-IE" b="1" dirty="0">
                <a:solidFill>
                  <a:srgbClr val="FF0000"/>
                </a:solidFill>
              </a:rPr>
              <a:t>Our Fitness</a:t>
            </a:r>
          </a:p>
          <a:p>
            <a:r>
              <a:rPr lang="en-IE" b="1" dirty="0">
                <a:solidFill>
                  <a:srgbClr val="000099"/>
                </a:solidFill>
              </a:rPr>
              <a:t>THE SERVANT - </a:t>
            </a:r>
            <a:r>
              <a:rPr lang="en-IE" b="1" dirty="0">
                <a:solidFill>
                  <a:srgbClr val="FF0000"/>
                </a:solidFill>
              </a:rPr>
              <a:t>Our Fishing</a:t>
            </a:r>
          </a:p>
          <a:p>
            <a:r>
              <a:rPr lang="en-IE" sz="4400" b="1" dirty="0">
                <a:solidFill>
                  <a:srgbClr val="006600"/>
                </a:solidFill>
              </a:rPr>
              <a:t>THE LORD JESUS CHRIST -                   					The Ultimate Example</a:t>
            </a:r>
          </a:p>
          <a:p>
            <a:pPr>
              <a:buNone/>
            </a:pPr>
            <a:r>
              <a:rPr lang="en-IE" sz="4400" b="1" dirty="0">
                <a:solidFill>
                  <a:srgbClr val="006600"/>
                </a:solidFill>
              </a:rPr>
              <a:t>                                                 </a:t>
            </a:r>
            <a:r>
              <a:rPr lang="en-IE" sz="4400" b="1" dirty="0">
                <a:solidFill>
                  <a:srgbClr val="FF0000"/>
                </a:solidFill>
              </a:rPr>
              <a:t>Our FOCUS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/>
              <a:t>OUR SERVICE FOR THE SAVIOUR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b="1" dirty="0">
                <a:solidFill>
                  <a:srgbClr val="000099"/>
                </a:solidFill>
              </a:rPr>
              <a:t>C S LEWIS:  </a:t>
            </a:r>
            <a:r>
              <a:rPr lang="en-IE" b="1" dirty="0">
                <a:solidFill>
                  <a:srgbClr val="FF0000"/>
                </a:solidFill>
              </a:rPr>
              <a:t>“God does not ask about our </a:t>
            </a:r>
            <a:r>
              <a:rPr lang="en-IE" b="1" u="sng" dirty="0">
                <a:solidFill>
                  <a:srgbClr val="FF0000"/>
                </a:solidFill>
              </a:rPr>
              <a:t>ABILITY</a:t>
            </a:r>
            <a:r>
              <a:rPr lang="en-IE" b="1" dirty="0">
                <a:solidFill>
                  <a:srgbClr val="FF0000"/>
                </a:solidFill>
              </a:rPr>
              <a:t> or our </a:t>
            </a:r>
            <a:r>
              <a:rPr lang="en-IE" b="1" u="sng" dirty="0">
                <a:solidFill>
                  <a:srgbClr val="FF0000"/>
                </a:solidFill>
              </a:rPr>
              <a:t>INABILITY</a:t>
            </a:r>
            <a:r>
              <a:rPr lang="en-IE" b="1" dirty="0">
                <a:solidFill>
                  <a:srgbClr val="FF0000"/>
                </a:solidFill>
              </a:rPr>
              <a:t> – but our </a:t>
            </a:r>
            <a:r>
              <a:rPr lang="en-IE" b="1" u="sng" dirty="0">
                <a:solidFill>
                  <a:srgbClr val="FF0000"/>
                </a:solidFill>
              </a:rPr>
              <a:t>AVAILABILITY</a:t>
            </a:r>
            <a:r>
              <a:rPr lang="en-IE" b="1" dirty="0">
                <a:solidFill>
                  <a:srgbClr val="FF0000"/>
                </a:solidFill>
              </a:rPr>
              <a:t>”</a:t>
            </a:r>
          </a:p>
          <a:p>
            <a:pPr>
              <a:buNone/>
            </a:pPr>
            <a:endParaRPr lang="en-IE" b="1" dirty="0"/>
          </a:p>
          <a:p>
            <a:r>
              <a:rPr lang="en-IE" b="1" dirty="0">
                <a:solidFill>
                  <a:srgbClr val="000099"/>
                </a:solidFill>
              </a:rPr>
              <a:t>J C RYLE:  </a:t>
            </a:r>
            <a:r>
              <a:rPr lang="en-IE" b="1" dirty="0">
                <a:solidFill>
                  <a:srgbClr val="FF0000"/>
                </a:solidFill>
              </a:rPr>
              <a:t>“The world’s idea of greatness is to rule; but Christian greatness consists in serving”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710</Words>
  <Application>Microsoft Office PowerPoint</Application>
  <PresentationFormat>On-screen Show (4:3)</PresentationFormat>
  <Paragraphs>84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NORTHAMPTON Bible Teaching Weekend 26th – 28th August 2022 </vt:lpstr>
      <vt:lpstr>THE STEWARD Our Faithfulness (v 1-2)</vt:lpstr>
      <vt:lpstr>THE SOLDIER Our Fighting (v 3-4)</vt:lpstr>
      <vt:lpstr>THE ATHLETE Our Finishing (v 5)</vt:lpstr>
      <vt:lpstr>THE FARMER Our Fruit-bearing (v 6-7)</vt:lpstr>
      <vt:lpstr>THE WORKMAN Our Foundation (v 14-19)</vt:lpstr>
      <vt:lpstr>THE VESSEL Our Fitness (v 19-22)</vt:lpstr>
      <vt:lpstr>THE SERVANT Our Fishing (v 23-26)</vt:lpstr>
      <vt:lpstr>“REMEMBER JESUS CHRIST” The Ultimate Example (v 8-13)</vt:lpstr>
      <vt:lpstr>SUMMARY</vt:lpstr>
      <vt:lpstr>OUR SERVICE FOR THE SAVIOUR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MISSION VISION DAY Saturday 24th February, 2018</dc:title>
  <dc:creator>Noel</dc:creator>
  <cp:lastModifiedBy>NandL McMeekin</cp:lastModifiedBy>
  <cp:revision>9</cp:revision>
  <cp:lastPrinted>2022-07-30T11:26:52Z</cp:lastPrinted>
  <dcterms:created xsi:type="dcterms:W3CDTF">2018-02-18T18:53:26Z</dcterms:created>
  <dcterms:modified xsi:type="dcterms:W3CDTF">2022-07-30T11:27:46Z</dcterms:modified>
</cp:coreProperties>
</file>